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3">
          <p15:clr>
            <a:srgbClr val="A4A3A4"/>
          </p15:clr>
        </p15:guide>
        <p15:guide id="2" pos="2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2810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204" y="36"/>
      </p:cViewPr>
      <p:guideLst>
        <p:guide orient="horz" pos="1443"/>
        <p:guide pos="2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60000">
            <a:off x="3342814" y="2865914"/>
            <a:ext cx="4943594" cy="1662301"/>
          </a:xfrm>
        </p:spPr>
        <p:txBody>
          <a:bodyPr/>
          <a:lstStyle/>
          <a:p>
            <a:r>
              <a:rPr lang="it-IT" dirty="0" smtClean="0"/>
              <a:t>SERR 2020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360000">
            <a:off x="3213704" y="4514946"/>
            <a:ext cx="4836456" cy="1293507"/>
          </a:xfrm>
        </p:spPr>
        <p:txBody>
          <a:bodyPr/>
          <a:lstStyle/>
          <a:p>
            <a:r>
              <a:rPr lang="it-IT" dirty="0" smtClean="0"/>
              <a:t>Settimana Europea Internazionale di Riduzione dei Rifiuti.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5853">
            <a:off x="3269473" y="2679791"/>
            <a:ext cx="1214519" cy="68306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0420267">
            <a:off x="784926" y="4207861"/>
            <a:ext cx="218991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Sara </a:t>
            </a:r>
            <a:r>
              <a:rPr lang="it-IT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Cutè</a:t>
            </a:r>
            <a:endParaRPr lang="it-IT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SCUOLA PASCOLI CRISPI 1B</a:t>
            </a:r>
            <a:endParaRPr lang="it-IT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5569" y="245447"/>
            <a:ext cx="82181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LITTERING è un problema 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mondiale. </a:t>
            </a:r>
          </a:p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Facciamo tutti insieme qualcosa per un mondo migliore!</a:t>
            </a:r>
          </a:p>
        </p:txBody>
      </p:sp>
      <p:pic>
        <p:nvPicPr>
          <p:cNvPr id="5" name="Immagine 4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6" y="3036033"/>
            <a:ext cx="4642864" cy="3089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8" y="2979691"/>
            <a:ext cx="2994882" cy="244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Unknown.png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8" y="2625732"/>
            <a:ext cx="3244558" cy="34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Esistono rifiuti volontari e  rifiuti involontari</a:t>
            </a:r>
            <a:endParaRPr lang="it-IT" dirty="0"/>
          </a:p>
        </p:txBody>
      </p:sp>
      <p:pic>
        <p:nvPicPr>
          <p:cNvPr id="8" name="Segnaposto contenuto 7" descr="Foto sacchetto sull alber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74" r="-55874"/>
          <a:stretch>
            <a:fillRect/>
          </a:stretch>
        </p:blipFill>
        <p:spPr>
          <a:xfrm>
            <a:off x="551280" y="1879237"/>
            <a:ext cx="7467600" cy="470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1724092" y="4827085"/>
            <a:ext cx="507135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Esempio di rifiuti volontari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9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347" y="277559"/>
            <a:ext cx="9175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Esempio di rifiuti 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type="title"/>
          </p:nvPr>
        </p:nvSpPr>
        <p:spPr>
          <a:xfrm>
            <a:off x="2007533" y="345184"/>
            <a:ext cx="5143500" cy="588803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Immagine 7" descr="rifiuto involontari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33" y="1095182"/>
            <a:ext cx="5143500" cy="513803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99721" y="1200889"/>
            <a:ext cx="4837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involontari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0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80000" flipH="1">
            <a:off x="1762928" y="2517378"/>
            <a:ext cx="3701044" cy="364749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Segnaposto contenuto 8" descr="CJOYPPX7DRECHJ2CRCMZEX7JF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b="10347"/>
          <a:stretch>
            <a:fillRect/>
          </a:stretch>
        </p:blipFill>
        <p:spPr>
          <a:xfrm>
            <a:off x="838200" y="1829659"/>
            <a:ext cx="7467600" cy="420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634980" y="0"/>
            <a:ext cx="776086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Impariamo a ridurre i rifiuti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2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98538"/>
            <a:ext cx="8041440" cy="1182461"/>
          </a:xfrm>
          <a:ln>
            <a:solidFill>
              <a:srgbClr val="51A6C2"/>
            </a:solidFill>
          </a:ln>
        </p:spPr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 ridurre i rifiuti possiamo iniziare con piccoli gesti</a:t>
            </a:r>
            <a:r>
              <a:rPr lang="it-IT" dirty="0" smtClean="0"/>
              <a:t>:</a:t>
            </a:r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 descr="7747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79" r="-136179"/>
          <a:stretch>
            <a:fillRect/>
          </a:stretch>
        </p:blipFill>
        <p:spPr>
          <a:xfrm>
            <a:off x="-1306474" y="1503754"/>
            <a:ext cx="5436886" cy="287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8338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68" y="1568125"/>
            <a:ext cx="2437953" cy="2880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917869" y="4418146"/>
            <a:ext cx="7321604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comprare la ricarica del sapone del sapone e riutilizzare le confezione piccole.</a:t>
            </a:r>
          </a:p>
        </p:txBody>
      </p:sp>
    </p:spTree>
    <p:extLst>
      <p:ext uri="{BB962C8B-B14F-4D97-AF65-F5344CB8AC3E}">
        <p14:creationId xmlns:p14="http://schemas.microsoft.com/office/powerpoint/2010/main" val="16037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78781_440468839326265_24961202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6" y="154875"/>
            <a:ext cx="3991661" cy="6351170"/>
          </a:xfrm>
          <a:prstGeom prst="rect">
            <a:avLst/>
          </a:prstGeom>
        </p:spPr>
      </p:pic>
      <p:pic>
        <p:nvPicPr>
          <p:cNvPr id="4" name="Immagine 3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4" y="1109873"/>
            <a:ext cx="4674726" cy="4088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245476" y="4663624"/>
            <a:ext cx="8794464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Possiamo riutilizzare le 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cassette della frutta o degli ortaggi</a:t>
            </a:r>
          </a:p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 realizzare librerie originali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79662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5036" y="128061"/>
            <a:ext cx="7787984" cy="923330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LITTERING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45" y="1811074"/>
            <a:ext cx="7030514" cy="46027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0255419">
            <a:off x="523230" y="2501866"/>
            <a:ext cx="58924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 abbandono dei rifiuti </a:t>
            </a:r>
          </a:p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nei luoghi e periodi vietati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4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68" y="1120193"/>
            <a:ext cx="5656632" cy="565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213458" y="74703"/>
            <a:ext cx="8741098" cy="17543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Questo è il LITTERING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Sud Africa</a:t>
            </a:r>
            <a:endParaRPr lang="it-IT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0167" y="234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97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1" y="2314342"/>
            <a:ext cx="3351288" cy="435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341533" y="149407"/>
            <a:ext cx="83568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Questo è UN ESEMPIO DI LITTERING in Indonesia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816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state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Diario di viagg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ate">
    <a:dk1>
      <a:sysClr val="windowText" lastClr="000000"/>
    </a:dk1>
    <a:lt1>
      <a:sysClr val="window" lastClr="FFFFFF"/>
    </a:lt1>
    <a:dk2>
      <a:srgbClr val="D16207"/>
    </a:dk2>
    <a:lt2>
      <a:srgbClr val="F0B31E"/>
    </a:lt2>
    <a:accent1>
      <a:srgbClr val="51A6C2"/>
    </a:accent1>
    <a:accent2>
      <a:srgbClr val="51C2A9"/>
    </a:accent2>
    <a:accent3>
      <a:srgbClr val="7EC251"/>
    </a:accent3>
    <a:accent4>
      <a:srgbClr val="E1DC53"/>
    </a:accent4>
    <a:accent5>
      <a:srgbClr val="B54721"/>
    </a:accent5>
    <a:accent6>
      <a:srgbClr val="A16BB1"/>
    </a:accent6>
    <a:hlink>
      <a:srgbClr val="A40A06"/>
    </a:hlink>
    <a:folHlink>
      <a:srgbClr val="837F1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120</Words>
  <Application>Microsoft Office PowerPoint</Application>
  <PresentationFormat>Presentazione su schermo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Bradley Hand ITC TT-Bold</vt:lpstr>
      <vt:lpstr>Calisto MT</vt:lpstr>
      <vt:lpstr>Rage Italic</vt:lpstr>
      <vt:lpstr>Sketchbook</vt:lpstr>
      <vt:lpstr>SERR 2020</vt:lpstr>
      <vt:lpstr>Esistono rifiuti volontari e  rifiuti involontari</vt:lpstr>
      <vt:lpstr>Presentazione standard di PowerPoint</vt:lpstr>
      <vt:lpstr>Presentazione standard di PowerPoint</vt:lpstr>
      <vt:lpstr>Per ridurre i rifiuti possiamo iniziare con piccoli gesti: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Serr 2020</dc:title>
  <dc:creator>Francesco Cute'</dc:creator>
  <cp:lastModifiedBy>Patrizia</cp:lastModifiedBy>
  <cp:revision>35</cp:revision>
  <dcterms:created xsi:type="dcterms:W3CDTF">2020-11-20T17:40:02Z</dcterms:created>
  <dcterms:modified xsi:type="dcterms:W3CDTF">2020-12-01T16:40:04Z</dcterms:modified>
</cp:coreProperties>
</file>